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67" r:id="rId4"/>
    <p:sldId id="261" r:id="rId5"/>
    <p:sldId id="280" r:id="rId6"/>
    <p:sldId id="281" r:id="rId7"/>
    <p:sldId id="282" r:id="rId8"/>
    <p:sldId id="283" r:id="rId9"/>
    <p:sldId id="299" r:id="rId10"/>
    <p:sldId id="300" r:id="rId11"/>
    <p:sldId id="285" r:id="rId12"/>
    <p:sldId id="286" r:id="rId13"/>
    <p:sldId id="287" r:id="rId14"/>
    <p:sldId id="288" r:id="rId15"/>
    <p:sldId id="289" r:id="rId16"/>
    <p:sldId id="290" r:id="rId17"/>
    <p:sldId id="296" r:id="rId18"/>
    <p:sldId id="297" r:id="rId19"/>
    <p:sldId id="291" r:id="rId20"/>
    <p:sldId id="298" r:id="rId21"/>
    <p:sldId id="292" r:id="rId22"/>
    <p:sldId id="293" r:id="rId23"/>
    <p:sldId id="294" r:id="rId24"/>
    <p:sldId id="295" r:id="rId25"/>
    <p:sldId id="279" r:id="rId26"/>
  </p:sldIdLst>
  <p:sldSz cx="9144000" cy="5143500" type="screen16x9"/>
  <p:notesSz cx="6858000" cy="9144000"/>
  <p:embeddedFontLst>
    <p:embeddedFont>
      <p:font typeface="Lato Light" panose="020F0302020204030203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 Hairline" panose="020F0202020204030203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F962D2-6BD1-44C3-8B64-21465F4F0C2F}">
  <a:tblStyle styleId="{43F962D2-6BD1-44C3-8B64-21465F4F0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359D99-8768-4482-8774-80D9F0DE4A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77E969-A0CC-45B5-BF97-72DC578FD6A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956A5-73F2-468D-B0F7-8DD2A489E15E}">
      <dgm:prSet phldrT="[Text]"/>
      <dgm:spPr/>
      <dgm:t>
        <a:bodyPr/>
        <a:lstStyle/>
        <a:p>
          <a:r>
            <a:rPr lang="en-US" dirty="0" err="1" smtClean="0"/>
            <a:t>Trần</a:t>
          </a:r>
          <a:r>
            <a:rPr lang="en-US" dirty="0" smtClean="0"/>
            <a:t> </a:t>
          </a:r>
          <a:r>
            <a:rPr lang="en-US" dirty="0" err="1" smtClean="0"/>
            <a:t>Phạm</a:t>
          </a:r>
          <a:r>
            <a:rPr lang="en-US" dirty="0" smtClean="0"/>
            <a:t> </a:t>
          </a:r>
          <a:r>
            <a:rPr lang="en-US" dirty="0" err="1" smtClean="0"/>
            <a:t>Gia</a:t>
          </a:r>
          <a:r>
            <a:rPr lang="en-US" dirty="0" smtClean="0"/>
            <a:t> </a:t>
          </a:r>
          <a:r>
            <a:rPr lang="en-US" dirty="0" err="1" smtClean="0"/>
            <a:t>Bảo</a:t>
          </a:r>
          <a:endParaRPr lang="en-US" dirty="0"/>
        </a:p>
      </dgm:t>
    </dgm:pt>
    <dgm:pt modelId="{B1F53261-E5C0-4339-BB1A-BF0D68BDBCBA}" type="parTrans" cxnId="{552FBE84-5E30-4950-A94B-71F44303C7B6}">
      <dgm:prSet/>
      <dgm:spPr/>
      <dgm:t>
        <a:bodyPr/>
        <a:lstStyle/>
        <a:p>
          <a:endParaRPr lang="en-US"/>
        </a:p>
      </dgm:t>
    </dgm:pt>
    <dgm:pt modelId="{C2CCF706-A047-431A-B1BF-C6591AB355AD}" type="sibTrans" cxnId="{552FBE84-5E30-4950-A94B-71F44303C7B6}">
      <dgm:prSet/>
      <dgm:spPr/>
      <dgm:t>
        <a:bodyPr/>
        <a:lstStyle/>
        <a:p>
          <a:endParaRPr lang="en-US"/>
        </a:p>
      </dgm:t>
    </dgm:pt>
    <dgm:pt modelId="{8D52A8B3-5765-4D3D-B972-5376C0D4C682}">
      <dgm:prSet phldrT="[Text]"/>
      <dgm:spPr/>
      <dgm:t>
        <a:bodyPr/>
        <a:lstStyle/>
        <a:p>
          <a:r>
            <a:rPr lang="en-US" dirty="0" err="1" smtClean="0"/>
            <a:t>Nguyễn</a:t>
          </a:r>
          <a:r>
            <a:rPr lang="en-US" dirty="0" smtClean="0"/>
            <a:t> </a:t>
          </a:r>
          <a:r>
            <a:rPr lang="en-US" dirty="0" err="1" smtClean="0"/>
            <a:t>Phạm</a:t>
          </a:r>
          <a:r>
            <a:rPr lang="en-US" dirty="0" smtClean="0"/>
            <a:t> </a:t>
          </a:r>
          <a:r>
            <a:rPr lang="en-US" dirty="0" err="1" smtClean="0"/>
            <a:t>Đăng</a:t>
          </a:r>
          <a:r>
            <a:rPr lang="en-US" dirty="0" smtClean="0"/>
            <a:t> </a:t>
          </a:r>
          <a:r>
            <a:rPr lang="en-US" dirty="0" err="1" smtClean="0"/>
            <a:t>Khoa</a:t>
          </a:r>
          <a:endParaRPr lang="en-US" dirty="0"/>
        </a:p>
      </dgm:t>
    </dgm:pt>
    <dgm:pt modelId="{AC13CDCF-CA24-4FA7-B1AB-770092371456}" type="parTrans" cxnId="{5C7BF56F-2AD2-4CA4-A8EF-005A0620DAAD}">
      <dgm:prSet/>
      <dgm:spPr/>
      <dgm:t>
        <a:bodyPr/>
        <a:lstStyle/>
        <a:p>
          <a:endParaRPr lang="en-US"/>
        </a:p>
      </dgm:t>
    </dgm:pt>
    <dgm:pt modelId="{FDBF8D86-61D4-4C2B-9A8A-619A755BA423}" type="sibTrans" cxnId="{5C7BF56F-2AD2-4CA4-A8EF-005A0620DAAD}">
      <dgm:prSet/>
      <dgm:spPr/>
      <dgm:t>
        <a:bodyPr/>
        <a:lstStyle/>
        <a:p>
          <a:endParaRPr lang="en-US"/>
        </a:p>
      </dgm:t>
    </dgm:pt>
    <dgm:pt modelId="{3B792B88-072F-438F-ABDC-3A2D73A12ADF}">
      <dgm:prSet phldrT="[Text]"/>
      <dgm:spPr/>
      <dgm:t>
        <a:bodyPr/>
        <a:lstStyle/>
        <a:p>
          <a:r>
            <a:rPr lang="en-US" dirty="0" err="1" smtClean="0"/>
            <a:t>Lý</a:t>
          </a:r>
          <a:r>
            <a:rPr lang="en-US" dirty="0" smtClean="0"/>
            <a:t> </a:t>
          </a:r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Công</a:t>
          </a:r>
          <a:r>
            <a:rPr lang="en-US" dirty="0" smtClean="0"/>
            <a:t> Minh</a:t>
          </a:r>
          <a:endParaRPr lang="en-US" dirty="0"/>
        </a:p>
      </dgm:t>
    </dgm:pt>
    <dgm:pt modelId="{282A729F-C5C6-4CAD-8A33-F101324F9999}" type="parTrans" cxnId="{2ED7909C-0622-4905-8530-66930AC2393E}">
      <dgm:prSet/>
      <dgm:spPr/>
      <dgm:t>
        <a:bodyPr/>
        <a:lstStyle/>
        <a:p>
          <a:endParaRPr lang="en-US"/>
        </a:p>
      </dgm:t>
    </dgm:pt>
    <dgm:pt modelId="{B9C13C24-A5B3-4B44-B6DE-3FD4FD902A7F}" type="sibTrans" cxnId="{2ED7909C-0622-4905-8530-66930AC2393E}">
      <dgm:prSet/>
      <dgm:spPr/>
      <dgm:t>
        <a:bodyPr/>
        <a:lstStyle/>
        <a:p>
          <a:endParaRPr lang="en-US"/>
        </a:p>
      </dgm:t>
    </dgm:pt>
    <dgm:pt modelId="{EA780832-440E-4F08-B44B-BD49DEA43B3A}" type="pres">
      <dgm:prSet presAssocID="{F077E969-A0CC-45B5-BF97-72DC578FD6A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BC27CC-F9DF-41B5-BC22-B181D92B0468}" type="pres">
      <dgm:prSet presAssocID="{9E9956A5-73F2-468D-B0F7-8DD2A489E15E}" presName="parentLin" presStyleCnt="0"/>
      <dgm:spPr/>
    </dgm:pt>
    <dgm:pt modelId="{55F2EBB3-D173-4266-8AAA-DDE16CE98507}" type="pres">
      <dgm:prSet presAssocID="{9E9956A5-73F2-468D-B0F7-8DD2A489E15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4C8BE7E-800E-4D53-80F2-084353822B23}" type="pres">
      <dgm:prSet presAssocID="{9E9956A5-73F2-468D-B0F7-8DD2A489E15E}" presName="parentText" presStyleLbl="node1" presStyleIdx="0" presStyleCnt="3" custScaleX="1190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BBA3C-EFCB-4077-9E24-5033606EAAD4}" type="pres">
      <dgm:prSet presAssocID="{9E9956A5-73F2-468D-B0F7-8DD2A489E15E}" presName="negativeSpace" presStyleCnt="0"/>
      <dgm:spPr/>
    </dgm:pt>
    <dgm:pt modelId="{8F7B3FD5-60A1-4C33-9E9D-42C9F2DD8ECE}" type="pres">
      <dgm:prSet presAssocID="{9E9956A5-73F2-468D-B0F7-8DD2A489E15E}" presName="childText" presStyleLbl="conFgAcc1" presStyleIdx="0" presStyleCnt="3">
        <dgm:presLayoutVars>
          <dgm:bulletEnabled val="1"/>
        </dgm:presLayoutVars>
      </dgm:prSet>
      <dgm:spPr/>
    </dgm:pt>
    <dgm:pt modelId="{7F0221EC-4D37-4F3E-A971-050788D5CE42}" type="pres">
      <dgm:prSet presAssocID="{C2CCF706-A047-431A-B1BF-C6591AB355AD}" presName="spaceBetweenRectangles" presStyleCnt="0"/>
      <dgm:spPr/>
    </dgm:pt>
    <dgm:pt modelId="{C6B611CB-E710-4871-B315-B932FC0825DF}" type="pres">
      <dgm:prSet presAssocID="{8D52A8B3-5765-4D3D-B972-5376C0D4C682}" presName="parentLin" presStyleCnt="0"/>
      <dgm:spPr/>
    </dgm:pt>
    <dgm:pt modelId="{FC535223-7943-4EDA-8B32-2CD4B1F3E427}" type="pres">
      <dgm:prSet presAssocID="{8D52A8B3-5765-4D3D-B972-5376C0D4C68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8E398F1-FF0F-442B-8483-1EDCE5BDCD7D}" type="pres">
      <dgm:prSet presAssocID="{8D52A8B3-5765-4D3D-B972-5376C0D4C682}" presName="parentText" presStyleLbl="node1" presStyleIdx="1" presStyleCnt="3" custScaleX="1202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069563-BB4D-4921-9AAB-508A9EAE3612}" type="pres">
      <dgm:prSet presAssocID="{8D52A8B3-5765-4D3D-B972-5376C0D4C682}" presName="negativeSpace" presStyleCnt="0"/>
      <dgm:spPr/>
    </dgm:pt>
    <dgm:pt modelId="{70158BD4-B8B0-46C5-9425-32A109277E59}" type="pres">
      <dgm:prSet presAssocID="{8D52A8B3-5765-4D3D-B972-5376C0D4C682}" presName="childText" presStyleLbl="conFgAcc1" presStyleIdx="1" presStyleCnt="3">
        <dgm:presLayoutVars>
          <dgm:bulletEnabled val="1"/>
        </dgm:presLayoutVars>
      </dgm:prSet>
      <dgm:spPr/>
    </dgm:pt>
    <dgm:pt modelId="{20A03B77-27D1-4937-BE4A-6FCE90D8806F}" type="pres">
      <dgm:prSet presAssocID="{FDBF8D86-61D4-4C2B-9A8A-619A755BA423}" presName="spaceBetweenRectangles" presStyleCnt="0"/>
      <dgm:spPr/>
    </dgm:pt>
    <dgm:pt modelId="{A1778466-23A8-4BE1-9A85-6A3B09C7967C}" type="pres">
      <dgm:prSet presAssocID="{3B792B88-072F-438F-ABDC-3A2D73A12ADF}" presName="parentLin" presStyleCnt="0"/>
      <dgm:spPr/>
    </dgm:pt>
    <dgm:pt modelId="{459532BC-5C8E-478D-9735-A21F545C0151}" type="pres">
      <dgm:prSet presAssocID="{3B792B88-072F-438F-ABDC-3A2D73A12AD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FE8F883-1925-47D9-96F8-EADACCAE4F42}" type="pres">
      <dgm:prSet presAssocID="{3B792B88-072F-438F-ABDC-3A2D73A12ADF}" presName="parentText" presStyleLbl="node1" presStyleIdx="2" presStyleCnt="3" custScaleX="12066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95208-2140-46E3-97D9-D5DEC130B2FB}" type="pres">
      <dgm:prSet presAssocID="{3B792B88-072F-438F-ABDC-3A2D73A12ADF}" presName="negativeSpace" presStyleCnt="0"/>
      <dgm:spPr/>
    </dgm:pt>
    <dgm:pt modelId="{3DA014CF-63CB-443A-BF41-45BA5696D913}" type="pres">
      <dgm:prSet presAssocID="{3B792B88-072F-438F-ABDC-3A2D73A12AD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C7BF56F-2AD2-4CA4-A8EF-005A0620DAAD}" srcId="{F077E969-A0CC-45B5-BF97-72DC578FD6AA}" destId="{8D52A8B3-5765-4D3D-B972-5376C0D4C682}" srcOrd="1" destOrd="0" parTransId="{AC13CDCF-CA24-4FA7-B1AB-770092371456}" sibTransId="{FDBF8D86-61D4-4C2B-9A8A-619A755BA423}"/>
    <dgm:cxn modelId="{82267CAB-8E67-4D1A-AAEE-10BC3F7E8A27}" type="presOf" srcId="{F077E969-A0CC-45B5-BF97-72DC578FD6AA}" destId="{EA780832-440E-4F08-B44B-BD49DEA43B3A}" srcOrd="0" destOrd="0" presId="urn:microsoft.com/office/officeart/2005/8/layout/list1"/>
    <dgm:cxn modelId="{2ED7909C-0622-4905-8530-66930AC2393E}" srcId="{F077E969-A0CC-45B5-BF97-72DC578FD6AA}" destId="{3B792B88-072F-438F-ABDC-3A2D73A12ADF}" srcOrd="2" destOrd="0" parTransId="{282A729F-C5C6-4CAD-8A33-F101324F9999}" sibTransId="{B9C13C24-A5B3-4B44-B6DE-3FD4FD902A7F}"/>
    <dgm:cxn modelId="{0D3F60F0-A7A4-4218-8C5C-60D773D2B4EA}" type="presOf" srcId="{3B792B88-072F-438F-ABDC-3A2D73A12ADF}" destId="{459532BC-5C8E-478D-9735-A21F545C0151}" srcOrd="0" destOrd="0" presId="urn:microsoft.com/office/officeart/2005/8/layout/list1"/>
    <dgm:cxn modelId="{66F7F91C-539C-4470-90FE-62B6A80311BF}" type="presOf" srcId="{3B792B88-072F-438F-ABDC-3A2D73A12ADF}" destId="{2FE8F883-1925-47D9-96F8-EADACCAE4F42}" srcOrd="1" destOrd="0" presId="urn:microsoft.com/office/officeart/2005/8/layout/list1"/>
    <dgm:cxn modelId="{B6FE61B4-29F6-4303-9136-84FB40C8240C}" type="presOf" srcId="{8D52A8B3-5765-4D3D-B972-5376C0D4C682}" destId="{FC535223-7943-4EDA-8B32-2CD4B1F3E427}" srcOrd="0" destOrd="0" presId="urn:microsoft.com/office/officeart/2005/8/layout/list1"/>
    <dgm:cxn modelId="{548A654B-D2DD-4CC3-9026-66B6AFD12BC7}" type="presOf" srcId="{9E9956A5-73F2-468D-B0F7-8DD2A489E15E}" destId="{55F2EBB3-D173-4266-8AAA-DDE16CE98507}" srcOrd="0" destOrd="0" presId="urn:microsoft.com/office/officeart/2005/8/layout/list1"/>
    <dgm:cxn modelId="{D1D06B2D-D346-4A54-93B9-49842404192B}" type="presOf" srcId="{8D52A8B3-5765-4D3D-B972-5376C0D4C682}" destId="{D8E398F1-FF0F-442B-8483-1EDCE5BDCD7D}" srcOrd="1" destOrd="0" presId="urn:microsoft.com/office/officeart/2005/8/layout/list1"/>
    <dgm:cxn modelId="{552FBE84-5E30-4950-A94B-71F44303C7B6}" srcId="{F077E969-A0CC-45B5-BF97-72DC578FD6AA}" destId="{9E9956A5-73F2-468D-B0F7-8DD2A489E15E}" srcOrd="0" destOrd="0" parTransId="{B1F53261-E5C0-4339-BB1A-BF0D68BDBCBA}" sibTransId="{C2CCF706-A047-431A-B1BF-C6591AB355AD}"/>
    <dgm:cxn modelId="{A1161BB7-B9B9-4414-927B-4555C3B28A4A}" type="presOf" srcId="{9E9956A5-73F2-468D-B0F7-8DD2A489E15E}" destId="{C4C8BE7E-800E-4D53-80F2-084353822B23}" srcOrd="1" destOrd="0" presId="urn:microsoft.com/office/officeart/2005/8/layout/list1"/>
    <dgm:cxn modelId="{6AD3A50F-2FD6-4EAA-A7CD-47F2308DB729}" type="presParOf" srcId="{EA780832-440E-4F08-B44B-BD49DEA43B3A}" destId="{3FBC27CC-F9DF-41B5-BC22-B181D92B0468}" srcOrd="0" destOrd="0" presId="urn:microsoft.com/office/officeart/2005/8/layout/list1"/>
    <dgm:cxn modelId="{97DC0C06-4404-4063-AD0E-7B25A4496E7F}" type="presParOf" srcId="{3FBC27CC-F9DF-41B5-BC22-B181D92B0468}" destId="{55F2EBB3-D173-4266-8AAA-DDE16CE98507}" srcOrd="0" destOrd="0" presId="urn:microsoft.com/office/officeart/2005/8/layout/list1"/>
    <dgm:cxn modelId="{98EC3F2B-5015-460B-8AE7-73AEF64C3229}" type="presParOf" srcId="{3FBC27CC-F9DF-41B5-BC22-B181D92B0468}" destId="{C4C8BE7E-800E-4D53-80F2-084353822B23}" srcOrd="1" destOrd="0" presId="urn:microsoft.com/office/officeart/2005/8/layout/list1"/>
    <dgm:cxn modelId="{6B4C180B-471A-4B6F-AC29-6FC2863C52AB}" type="presParOf" srcId="{EA780832-440E-4F08-B44B-BD49DEA43B3A}" destId="{A5CBBA3C-EFCB-4077-9E24-5033606EAAD4}" srcOrd="1" destOrd="0" presId="urn:microsoft.com/office/officeart/2005/8/layout/list1"/>
    <dgm:cxn modelId="{B28737BD-B94E-4CA5-A580-9743ACFC3E94}" type="presParOf" srcId="{EA780832-440E-4F08-B44B-BD49DEA43B3A}" destId="{8F7B3FD5-60A1-4C33-9E9D-42C9F2DD8ECE}" srcOrd="2" destOrd="0" presId="urn:microsoft.com/office/officeart/2005/8/layout/list1"/>
    <dgm:cxn modelId="{5E06F421-AF87-42E3-A7B8-4AA4A3559169}" type="presParOf" srcId="{EA780832-440E-4F08-B44B-BD49DEA43B3A}" destId="{7F0221EC-4D37-4F3E-A971-050788D5CE42}" srcOrd="3" destOrd="0" presId="urn:microsoft.com/office/officeart/2005/8/layout/list1"/>
    <dgm:cxn modelId="{5424A32D-FCB9-4D69-BBAB-6C802612E98F}" type="presParOf" srcId="{EA780832-440E-4F08-B44B-BD49DEA43B3A}" destId="{C6B611CB-E710-4871-B315-B932FC0825DF}" srcOrd="4" destOrd="0" presId="urn:microsoft.com/office/officeart/2005/8/layout/list1"/>
    <dgm:cxn modelId="{D021C2FE-BCD6-4A8E-BA83-0BB7D31E075F}" type="presParOf" srcId="{C6B611CB-E710-4871-B315-B932FC0825DF}" destId="{FC535223-7943-4EDA-8B32-2CD4B1F3E427}" srcOrd="0" destOrd="0" presId="urn:microsoft.com/office/officeart/2005/8/layout/list1"/>
    <dgm:cxn modelId="{22B78DF3-00F0-4DA8-B676-B5464DA9C5FE}" type="presParOf" srcId="{C6B611CB-E710-4871-B315-B932FC0825DF}" destId="{D8E398F1-FF0F-442B-8483-1EDCE5BDCD7D}" srcOrd="1" destOrd="0" presId="urn:microsoft.com/office/officeart/2005/8/layout/list1"/>
    <dgm:cxn modelId="{98FFBAA8-F984-4380-98B6-7CA92875B10E}" type="presParOf" srcId="{EA780832-440E-4F08-B44B-BD49DEA43B3A}" destId="{B8069563-BB4D-4921-9AAB-508A9EAE3612}" srcOrd="5" destOrd="0" presId="urn:microsoft.com/office/officeart/2005/8/layout/list1"/>
    <dgm:cxn modelId="{F7B7EE95-D66D-4867-B516-EF11CACB89E6}" type="presParOf" srcId="{EA780832-440E-4F08-B44B-BD49DEA43B3A}" destId="{70158BD4-B8B0-46C5-9425-32A109277E59}" srcOrd="6" destOrd="0" presId="urn:microsoft.com/office/officeart/2005/8/layout/list1"/>
    <dgm:cxn modelId="{123D6BDE-02D6-4DAF-A1DC-B8F678A74131}" type="presParOf" srcId="{EA780832-440E-4F08-B44B-BD49DEA43B3A}" destId="{20A03B77-27D1-4937-BE4A-6FCE90D8806F}" srcOrd="7" destOrd="0" presId="urn:microsoft.com/office/officeart/2005/8/layout/list1"/>
    <dgm:cxn modelId="{1ECB34B6-364C-4A3F-9494-8038974A338F}" type="presParOf" srcId="{EA780832-440E-4F08-B44B-BD49DEA43B3A}" destId="{A1778466-23A8-4BE1-9A85-6A3B09C7967C}" srcOrd="8" destOrd="0" presId="urn:microsoft.com/office/officeart/2005/8/layout/list1"/>
    <dgm:cxn modelId="{16F3783B-ABB8-4A78-AA1A-B7C9BD5683A4}" type="presParOf" srcId="{A1778466-23A8-4BE1-9A85-6A3B09C7967C}" destId="{459532BC-5C8E-478D-9735-A21F545C0151}" srcOrd="0" destOrd="0" presId="urn:microsoft.com/office/officeart/2005/8/layout/list1"/>
    <dgm:cxn modelId="{B3B2380B-24B8-4B35-B730-932813479949}" type="presParOf" srcId="{A1778466-23A8-4BE1-9A85-6A3B09C7967C}" destId="{2FE8F883-1925-47D9-96F8-EADACCAE4F42}" srcOrd="1" destOrd="0" presId="urn:microsoft.com/office/officeart/2005/8/layout/list1"/>
    <dgm:cxn modelId="{B69BFF89-17A8-42D2-A88D-14EDCE0FFC4F}" type="presParOf" srcId="{EA780832-440E-4F08-B44B-BD49DEA43B3A}" destId="{26595208-2140-46E3-97D9-D5DEC130B2FB}" srcOrd="9" destOrd="0" presId="urn:microsoft.com/office/officeart/2005/8/layout/list1"/>
    <dgm:cxn modelId="{CC1F8664-F2C0-4EB6-BFD2-E38DC7EA491C}" type="presParOf" srcId="{EA780832-440E-4F08-B44B-BD49DEA43B3A}" destId="{3DA014CF-63CB-443A-BF41-45BA5696D9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B3FD5-60A1-4C33-9E9D-42C9F2DD8ECE}">
      <dsp:nvSpPr>
        <dsp:cNvPr id="0" name=""/>
        <dsp:cNvSpPr/>
      </dsp:nvSpPr>
      <dsp:spPr>
        <a:xfrm>
          <a:off x="0" y="361273"/>
          <a:ext cx="427132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8BE7E-800E-4D53-80F2-084353822B23}">
      <dsp:nvSpPr>
        <dsp:cNvPr id="0" name=""/>
        <dsp:cNvSpPr/>
      </dsp:nvSpPr>
      <dsp:spPr>
        <a:xfrm>
          <a:off x="213566" y="36553"/>
          <a:ext cx="355830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12" tIns="0" rIns="11301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Trần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Phạm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Gia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Bảo</a:t>
          </a:r>
          <a:endParaRPr lang="en-US" sz="2200" kern="1200" dirty="0"/>
        </a:p>
      </dsp:txBody>
      <dsp:txXfrm>
        <a:off x="245269" y="68256"/>
        <a:ext cx="3494902" cy="586034"/>
      </dsp:txXfrm>
    </dsp:sp>
    <dsp:sp modelId="{70158BD4-B8B0-46C5-9425-32A109277E59}">
      <dsp:nvSpPr>
        <dsp:cNvPr id="0" name=""/>
        <dsp:cNvSpPr/>
      </dsp:nvSpPr>
      <dsp:spPr>
        <a:xfrm>
          <a:off x="0" y="1359193"/>
          <a:ext cx="427132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398F1-FF0F-442B-8483-1EDCE5BDCD7D}">
      <dsp:nvSpPr>
        <dsp:cNvPr id="0" name=""/>
        <dsp:cNvSpPr/>
      </dsp:nvSpPr>
      <dsp:spPr>
        <a:xfrm>
          <a:off x="213566" y="1034473"/>
          <a:ext cx="3595383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12" tIns="0" rIns="11301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Nguyễn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Phạm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Đăng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Khoa</a:t>
          </a:r>
          <a:endParaRPr lang="en-US" sz="2200" kern="1200" dirty="0"/>
        </a:p>
      </dsp:txBody>
      <dsp:txXfrm>
        <a:off x="245269" y="1066176"/>
        <a:ext cx="3531977" cy="586034"/>
      </dsp:txXfrm>
    </dsp:sp>
    <dsp:sp modelId="{3DA014CF-63CB-443A-BF41-45BA5696D913}">
      <dsp:nvSpPr>
        <dsp:cNvPr id="0" name=""/>
        <dsp:cNvSpPr/>
      </dsp:nvSpPr>
      <dsp:spPr>
        <a:xfrm>
          <a:off x="0" y="2357113"/>
          <a:ext cx="427132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8F883-1925-47D9-96F8-EADACCAE4F42}">
      <dsp:nvSpPr>
        <dsp:cNvPr id="0" name=""/>
        <dsp:cNvSpPr/>
      </dsp:nvSpPr>
      <dsp:spPr>
        <a:xfrm>
          <a:off x="213566" y="2032393"/>
          <a:ext cx="3607731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12" tIns="0" rIns="11301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Lý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Định</a:t>
          </a:r>
          <a:r>
            <a:rPr lang="en-US" sz="2200" kern="1200" dirty="0" smtClean="0"/>
            <a:t> </a:t>
          </a:r>
          <a:r>
            <a:rPr lang="en-US" sz="2200" kern="1200" dirty="0" err="1" smtClean="0"/>
            <a:t>Công</a:t>
          </a:r>
          <a:r>
            <a:rPr lang="en-US" sz="2200" kern="1200" dirty="0" smtClean="0"/>
            <a:t> Minh</a:t>
          </a:r>
          <a:endParaRPr lang="en-US" sz="2200" kern="1200" dirty="0"/>
        </a:p>
      </dsp:txBody>
      <dsp:txXfrm>
        <a:off x="245269" y="2064096"/>
        <a:ext cx="3544325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79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Assingment JavaWeb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4" y="92406"/>
            <a:ext cx="7018638" cy="4640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0865" y="4759240"/>
            <a:ext cx="276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 History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6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148768" y="4503579"/>
            <a:ext cx="276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Logout Admin</a:t>
            </a: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4" y="310978"/>
            <a:ext cx="7896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218933" y="4730874"/>
            <a:ext cx="276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Login Admin</a:t>
            </a:r>
          </a:p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75" y="130226"/>
            <a:ext cx="8172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28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192330" y="4562674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4" y="114242"/>
            <a:ext cx="7279047" cy="43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31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1" y="219865"/>
            <a:ext cx="8704041" cy="4308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4687" y="4673651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SignUp</a:t>
            </a:r>
            <a:r>
              <a:rPr lang="en-US" dirty="0" smtClean="0"/>
              <a:t>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76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204687" y="4673651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 User Form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" y="346447"/>
            <a:ext cx="8594124" cy="41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96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41" y="80319"/>
            <a:ext cx="7677043" cy="4687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0865" y="4716562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 Product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34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13" y="86497"/>
            <a:ext cx="2594145" cy="4120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714" y="4207476"/>
            <a:ext cx="2594144" cy="523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62917" y="4759474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Product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5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11" y="43249"/>
            <a:ext cx="3997411" cy="4556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2917" y="4759474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Edit Product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66" y="189539"/>
            <a:ext cx="8507642" cy="3888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4319" y="4277897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Manage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3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57200" y="16890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Member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68585425"/>
              </p:ext>
            </p:extLst>
          </p:nvPr>
        </p:nvGraphicFramePr>
        <p:xfrm>
          <a:off x="457200" y="1161535"/>
          <a:ext cx="4271320" cy="2948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6" y="838726"/>
            <a:ext cx="8820019" cy="1854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4319" y="4277897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Remove Cart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4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2" y="56583"/>
            <a:ext cx="7600871" cy="4727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1578" y="4759474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Customer’s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20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219040"/>
            <a:ext cx="8588856" cy="4454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7766" y="4716562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To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98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3" y="117648"/>
            <a:ext cx="8891391" cy="4049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2720" y="4673651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Confirm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4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713" y="138015"/>
            <a:ext cx="7368871" cy="45356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2720" y="4673651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View History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13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87287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80" name="Google Shape;280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07243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Any questions?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59493" y="249223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1996839" y="116583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2. Database Desgin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259493" y="116583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1.Case Study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3734185" y="116583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3. System Design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" name="Google Shape;146;p24"/>
          <p:cNvSpPr/>
          <p:nvPr/>
        </p:nvSpPr>
        <p:spPr>
          <a:xfrm>
            <a:off x="1128166" y="3033551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4. Demonstration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" name="Google Shape;146;p24"/>
          <p:cNvSpPr/>
          <p:nvPr/>
        </p:nvSpPr>
        <p:spPr>
          <a:xfrm>
            <a:off x="2918852" y="3033551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5. Conclusion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5" grpId="0" animBg="1"/>
      <p:bldP spid="146" grpId="0" animBg="1"/>
      <p:bldP spid="147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0" y="88586"/>
            <a:ext cx="5270157" cy="7454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1. Case Study</a:t>
            </a:r>
            <a:endParaRPr sz="3200"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172994" y="1132291"/>
            <a:ext cx="5535828" cy="2871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>
                <a:latin typeface="Calibri" panose="020F0502020204030204" pitchFamily="34" charset="0"/>
              </a:rPr>
              <a:t>Currently, there are many young people who need to study online to save time and money on online websites. Therefore, developing a system of online </a:t>
            </a:r>
            <a:r>
              <a:rPr lang="en-US" dirty="0" smtClean="0">
                <a:latin typeface="Calibri" panose="020F0502020204030204" pitchFamily="34" charset="0"/>
              </a:rPr>
              <a:t>shop </a:t>
            </a:r>
            <a:r>
              <a:rPr lang="en-US" dirty="0">
                <a:latin typeface="Calibri" panose="020F0502020204030204" pitchFamily="34" charset="0"/>
              </a:rPr>
              <a:t>is essential to provide users with more choice and convenience in product selection </a:t>
            </a:r>
            <a:r>
              <a:rPr lang="en-US" dirty="0" smtClean="0">
                <a:latin typeface="Calibri" panose="020F0502020204030204" pitchFamily="34" charset="0"/>
              </a:rPr>
              <a:t>, </a:t>
            </a:r>
            <a:r>
              <a:rPr lang="en-US" dirty="0">
                <a:latin typeface="Calibri" panose="020F0502020204030204" pitchFamily="34" charset="0"/>
              </a:rPr>
              <a:t>and this website gives you a better overview of online </a:t>
            </a:r>
            <a:r>
              <a:rPr lang="en-US" dirty="0" smtClean="0">
                <a:latin typeface="Calibri" panose="020F0502020204030204" pitchFamily="34" charset="0"/>
              </a:rPr>
              <a:t>shopping </a:t>
            </a:r>
            <a:r>
              <a:rPr lang="en-US" dirty="0">
                <a:latin typeface="Calibri" panose="020F0502020204030204" pitchFamily="34" charset="0"/>
              </a:rPr>
              <a:t>and searching the </a:t>
            </a:r>
            <a:r>
              <a:rPr lang="en-US" dirty="0" smtClean="0">
                <a:latin typeface="Calibri" panose="020F0502020204030204" pitchFamily="34" charset="0"/>
              </a:rPr>
              <a:t>product </a:t>
            </a:r>
            <a:r>
              <a:rPr lang="en-US" dirty="0">
                <a:latin typeface="Calibri" panose="020F0502020204030204" pitchFamily="34" charset="0"/>
              </a:rPr>
              <a:t>is suitable for you. </a:t>
            </a:r>
            <a:endParaRPr lang="en-US"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92677" y="262301"/>
            <a:ext cx="4596715" cy="3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sz="3200" dirty="0" smtClean="0"/>
              <a:t> 2. Database Design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3" y="534149"/>
            <a:ext cx="7173098" cy="4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34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86499" y="0"/>
            <a:ext cx="5504936" cy="73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 smtClean="0"/>
              <a:t> </a:t>
            </a:r>
            <a:r>
              <a:rPr lang="en-US" sz="3200" dirty="0"/>
              <a:t>3</a:t>
            </a:r>
            <a:r>
              <a:rPr lang="en-US" sz="3200" dirty="0" smtClean="0"/>
              <a:t>. System Design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5" y="735225"/>
            <a:ext cx="6833287" cy="41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0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82" y="117389"/>
            <a:ext cx="7777702" cy="4556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0865" y="4716562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In 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7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210865" y="4759240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Up Customer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6" y="261732"/>
            <a:ext cx="8174158" cy="44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05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34" y="53773"/>
            <a:ext cx="7685902" cy="4678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10865" y="4759240"/>
            <a:ext cx="2761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To 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184</Words>
  <Application>Microsoft Office PowerPoint</Application>
  <PresentationFormat>On-screen Show (16:9)</PresentationFormat>
  <Paragraphs>59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Lato Light</vt:lpstr>
      <vt:lpstr>Calibri</vt:lpstr>
      <vt:lpstr>Lato Hairline</vt:lpstr>
      <vt:lpstr>Arial</vt:lpstr>
      <vt:lpstr>Eglamour template</vt:lpstr>
      <vt:lpstr>Assingment JavaWeb</vt:lpstr>
      <vt:lpstr>Member</vt:lpstr>
      <vt:lpstr>Agenda</vt:lpstr>
      <vt:lpstr>1.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Assingment JavaWeb</dc:title>
  <dc:creator>Acer</dc:creator>
  <cp:lastModifiedBy>HP</cp:lastModifiedBy>
  <cp:revision>22</cp:revision>
  <dcterms:modified xsi:type="dcterms:W3CDTF">2021-03-19T10:25:51Z</dcterms:modified>
</cp:coreProperties>
</file>